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e6c1ab037_0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e6c1ab03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e6c1ab037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e6c1ab03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e6c1ab037_0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e6c1ab03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e6c1ab037_0_1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e6c1ab03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to.tech/dataset-docs/private-sector-ai-indicator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AI in the Private Sector: Insights and Trends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Data-Driven Analysis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Presented by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Jake Charney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34375" y="1458400"/>
            <a:ext cx="41775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Recommendations</a:t>
            </a:r>
            <a:endParaRPr/>
          </a:p>
        </p:txBody>
      </p:sp>
      <p:sp>
        <p:nvSpPr>
          <p:cNvPr id="194" name="Google Shape;194;p22"/>
          <p:cNvSpPr txBox="1"/>
          <p:nvPr>
            <p:ph idx="1" type="subTitle"/>
          </p:nvPr>
        </p:nvSpPr>
        <p:spPr>
          <a:xfrm>
            <a:off x="634600" y="2571750"/>
            <a:ext cx="4371600" cy="22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Invest in AI: </a:t>
            </a:r>
            <a:r>
              <a:rPr lang="en"/>
              <a:t>Prioritize AI investment in high-impact areas to drive revenue growth.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Focus on Training:</a:t>
            </a:r>
            <a:r>
              <a:rPr lang="en"/>
              <a:t> Develop upskilling programs to prepare the workforce for AI-driven roles.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Monitor Trends:</a:t>
            </a:r>
            <a:r>
              <a:rPr lang="en"/>
              <a:t> Keep an eye on regional and industry-specific AI trends to stay competitive.</a:t>
            </a:r>
            <a:endParaRPr/>
          </a:p>
          <a:p>
            <a:pPr indent="-3049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Leverage Data:</a:t>
            </a:r>
            <a:r>
              <a:rPr lang="en"/>
              <a:t> Utilize data-driven insights to make informed strategic decisions.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25" y="1385737"/>
            <a:ext cx="3558927" cy="23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AI is transforming the private sector, offering significant opportunities for growth and innovation.</a:t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 By understanding and leveraging these trends, executives can position their organizations for success in the AI-driven future.</a:t>
            </a:r>
            <a:endParaRPr sz="21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1234375" y="196202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07" name="Google Shape;207;p24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Objective: </a:t>
            </a:r>
            <a:r>
              <a:rPr lang="en"/>
              <a:t>To provide a data-driven analysis of AI trends in the private sector, helping executives make informed decisions on AI investments and strategies.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Agenda: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Dataset Overview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Key Trends and Insights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Strategic Recommendations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Exploration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The Private Sector AI Indicators dataset from the Emerging Technology Observatory (ETO) provides detailed insights into the adoption and impact of AI across various industries. Key metrics include:</a:t>
            </a:r>
            <a:endParaRPr sz="5200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5200"/>
              <a:t>AI Spending:</a:t>
            </a:r>
            <a:r>
              <a:rPr lang="en" sz="5200"/>
              <a:t> Investment amounts in AI technologies across sectors.</a:t>
            </a:r>
            <a:endParaRPr sz="52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5200"/>
              <a:t>Implementation Rates: </a:t>
            </a:r>
            <a:r>
              <a:rPr lang="en" sz="5200"/>
              <a:t>Percentage of companies implementing AI solutions.</a:t>
            </a:r>
            <a:endParaRPr sz="52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5200"/>
              <a:t>AI-Driven Revenue Growth:</a:t>
            </a:r>
            <a:r>
              <a:rPr lang="en" sz="5200"/>
              <a:t> Financial growth attributed to AI deployment.</a:t>
            </a:r>
            <a:endParaRPr sz="52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5200"/>
              <a:t>Workforce Impact:</a:t>
            </a:r>
            <a:r>
              <a:rPr lang="en" sz="5200"/>
              <a:t> Changes in employment due to AI, including job displacement and creation.</a:t>
            </a:r>
            <a:endParaRPr sz="52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5200"/>
              <a:t>Regional Variations:</a:t>
            </a:r>
            <a:r>
              <a:rPr lang="en" sz="5200"/>
              <a:t> Differences in AI adoption and impact by geographic location.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/>
              <a:t>For more details, visit </a:t>
            </a:r>
            <a:r>
              <a:rPr lang="en" sz="5200" u="sng">
                <a:solidFill>
                  <a:schemeClr val="hlink"/>
                </a:solidFill>
                <a:hlinkClick r:id="rId3"/>
              </a:rPr>
              <a:t>ETO's documentation.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Spending by Industry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773100" y="18868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Visualization:</a:t>
            </a:r>
            <a:r>
              <a:rPr lang="en"/>
              <a:t> Bar plot showing AI spending across different industries.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Insight: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Technology and Finance sectors lead in AI spending.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Healthcare and Manufacturing are emerging in AI adoption.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400" y="1414600"/>
            <a:ext cx="3742800" cy="231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Implementation Rates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615275" y="18868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Visualization:</a:t>
            </a:r>
            <a:r>
              <a:rPr lang="en"/>
              <a:t> </a:t>
            </a:r>
            <a:r>
              <a:rPr lang="en"/>
              <a:t>Line graph showing the implementation rates of AI from 2015 to 2023.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Insight: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Steady increase in AI implementation across all sectors.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Significant uptick in the last 3 years, indicating accelerated adoption.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2475"/>
            <a:ext cx="4267200" cy="263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AI-Driven Revenue Growth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541625" y="18868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Visualization:</a:t>
            </a:r>
            <a:r>
              <a:rPr lang="en"/>
              <a:t> </a:t>
            </a:r>
            <a:r>
              <a:rPr lang="en"/>
              <a:t>Scatter plot comparing AI-driven revenue growth with AI spending.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Insight: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Positive correlation between AI spending and revenue growth.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spending sectors like Tech and Finance see the most significant revenue increases.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5825"/>
            <a:ext cx="4345269" cy="2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Impact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562675" y="18868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Visualization:</a:t>
            </a:r>
            <a:r>
              <a:rPr lang="en"/>
              <a:t> </a:t>
            </a:r>
            <a:r>
              <a:rPr lang="en"/>
              <a:t>Histogram showing the impact of AI on the workforce by job function.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Insight: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Automation is reducing roles in repetitive tasks.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Increase in demand for AI-specialized roles and upskilling initiatives.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8163"/>
            <a:ext cx="4149675" cy="23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Variations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615275" y="18868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Visualization:</a:t>
            </a:r>
            <a:r>
              <a:rPr lang="en"/>
              <a:t> </a:t>
            </a:r>
            <a:r>
              <a:rPr lang="en"/>
              <a:t>Heatmap showing regional variations in AI adoption.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Insight: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North America and Europe are leading in AI adoption.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Emerging markets in Asia are showing rapid growth.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275" y="1095825"/>
            <a:ext cx="3880366" cy="2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311700" y="1184500"/>
            <a:ext cx="85206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Key Findings</a:t>
            </a:r>
            <a:endParaRPr sz="5300"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722075" y="2403399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37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5365"/>
              <a:t>Industry Leaders: </a:t>
            </a:r>
            <a:r>
              <a:rPr lang="en" sz="5365"/>
              <a:t>Tech and Finance are at the forefront of AI adoption.</a:t>
            </a:r>
            <a:endParaRPr sz="5365"/>
          </a:p>
          <a:p>
            <a:pPr indent="-3137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5365"/>
              <a:t>Accelerated Growth:</a:t>
            </a:r>
            <a:r>
              <a:rPr lang="en" sz="5365"/>
              <a:t> Recent years show a significant increase in AI implementation rates.</a:t>
            </a:r>
            <a:endParaRPr sz="5365"/>
          </a:p>
          <a:p>
            <a:pPr indent="-3137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5365"/>
              <a:t>Revenue Correlation:</a:t>
            </a:r>
            <a:r>
              <a:rPr lang="en" sz="5365"/>
              <a:t> Higher AI spending is linked to substantial revenue growth.</a:t>
            </a:r>
            <a:endParaRPr sz="5365"/>
          </a:p>
          <a:p>
            <a:pPr indent="-3137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 sz="5365"/>
              <a:t>Workforce Transformation:</a:t>
            </a:r>
            <a:r>
              <a:rPr lang="en" sz="5365"/>
              <a:t> AI is reshaping the job market, with new roles emerging.</a:t>
            </a:r>
            <a:endParaRPr sz="536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